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3" r:id="rId2"/>
    <p:sldId id="258" r:id="rId3"/>
    <p:sldId id="259" r:id="rId4"/>
    <p:sldId id="264" r:id="rId5"/>
    <p:sldId id="265" r:id="rId6"/>
    <p:sldId id="267" r:id="rId7"/>
    <p:sldId id="266" r:id="rId8"/>
    <p:sldId id="277" r:id="rId9"/>
    <p:sldId id="281" r:id="rId10"/>
    <p:sldId id="282" r:id="rId11"/>
    <p:sldId id="268" r:id="rId12"/>
    <p:sldId id="269" r:id="rId13"/>
    <p:sldId id="270" r:id="rId14"/>
    <p:sldId id="275" r:id="rId15"/>
    <p:sldId id="272" r:id="rId16"/>
    <p:sldId id="276" r:id="rId17"/>
    <p:sldId id="273" r:id="rId18"/>
    <p:sldId id="279" r:id="rId19"/>
    <p:sldId id="280" r:id="rId20"/>
    <p:sldId id="261" r:id="rId21"/>
    <p:sldId id="284" r:id="rId22"/>
    <p:sldId id="26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image" Target="../media/image18.jpg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5.jpeg"/><Relationship Id="rId7" Type="http://schemas.openxmlformats.org/officeDocument/2006/relationships/image" Target="../media/image21.jpg"/><Relationship Id="rId2" Type="http://schemas.openxmlformats.org/officeDocument/2006/relationships/image" Target="../media/image19.jpeg"/><Relationship Id="rId1" Type="http://schemas.openxmlformats.org/officeDocument/2006/relationships/image" Target="../media/image18.jpg"/><Relationship Id="rId6" Type="http://schemas.openxmlformats.org/officeDocument/2006/relationships/image" Target="../media/image20.jp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11235D-4391-44E9-A97D-795A66AEE36F}" type="doc">
      <dgm:prSet loTypeId="urn:microsoft.com/office/officeart/2005/8/layout/radial5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2E0EFF3-ED97-4C4A-8CB9-44E4342D192C}">
      <dgm:prSet phldrT="[Text]" phldr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71C6156-FA3F-493E-A794-B79AC08EA993}" type="parTrans" cxnId="{88296A9C-82B3-4DEE-BE97-B2FEFCD8EB99}">
      <dgm:prSet/>
      <dgm:spPr/>
      <dgm:t>
        <a:bodyPr/>
        <a:lstStyle/>
        <a:p>
          <a:endParaRPr lang="en-US"/>
        </a:p>
      </dgm:t>
    </dgm:pt>
    <dgm:pt modelId="{558FB591-9225-487D-A21B-A646D1ABBAA4}" type="sibTrans" cxnId="{88296A9C-82B3-4DEE-BE97-B2FEFCD8EB99}">
      <dgm:prSet/>
      <dgm:spPr/>
      <dgm:t>
        <a:bodyPr/>
        <a:lstStyle/>
        <a:p>
          <a:endParaRPr lang="en-US"/>
        </a:p>
      </dgm:t>
    </dgm:pt>
    <dgm:pt modelId="{2234BEAE-2140-4944-86DB-28ADCFF31AE4}">
      <dgm:prSet phldrT="[Text]" phldr="1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F905D31-9184-4DB7-8AA9-165CAB0E80FC}" type="parTrans" cxnId="{EBAC3112-E9F5-470D-B89D-B34A394D3F98}">
      <dgm:prSet/>
      <dgm:spPr/>
      <dgm:t>
        <a:bodyPr/>
        <a:lstStyle/>
        <a:p>
          <a:endParaRPr lang="en-US"/>
        </a:p>
      </dgm:t>
    </dgm:pt>
    <dgm:pt modelId="{24F4AA0B-CBEA-4F63-A8FF-E42244F02415}" type="sibTrans" cxnId="{EBAC3112-E9F5-470D-B89D-B34A394D3F98}">
      <dgm:prSet/>
      <dgm:spPr/>
      <dgm:t>
        <a:bodyPr/>
        <a:lstStyle/>
        <a:p>
          <a:endParaRPr lang="en-US"/>
        </a:p>
      </dgm:t>
    </dgm:pt>
    <dgm:pt modelId="{CE597DE2-D383-454E-B033-A18CE97F8D11}">
      <dgm:prSet phldrT="[Text]" phldr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B0F624C-BCA5-4441-A905-114219CFFF59}" type="parTrans" cxnId="{08888C38-6D71-4284-9E10-E9A2200C8F3F}">
      <dgm:prSet/>
      <dgm:spPr/>
      <dgm:t>
        <a:bodyPr/>
        <a:lstStyle/>
        <a:p>
          <a:endParaRPr lang="en-US"/>
        </a:p>
      </dgm:t>
    </dgm:pt>
    <dgm:pt modelId="{FEAE2E3F-63E2-4200-A834-BF7C7068B923}" type="sibTrans" cxnId="{08888C38-6D71-4284-9E10-E9A2200C8F3F}">
      <dgm:prSet/>
      <dgm:spPr/>
      <dgm:t>
        <a:bodyPr/>
        <a:lstStyle/>
        <a:p>
          <a:endParaRPr lang="en-US"/>
        </a:p>
      </dgm:t>
    </dgm:pt>
    <dgm:pt modelId="{47750E93-4C2F-4484-B393-7CB3F40FC706}">
      <dgm:prSet phldrT="[Text]" phldr="1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8E60C5E-CA14-4A7E-AD16-DA69A40DC563}" type="parTrans" cxnId="{1914CCBD-F24E-466F-821E-D6A4C5A4EEC0}">
      <dgm:prSet/>
      <dgm:spPr/>
      <dgm:t>
        <a:bodyPr/>
        <a:lstStyle/>
        <a:p>
          <a:endParaRPr lang="en-US"/>
        </a:p>
      </dgm:t>
    </dgm:pt>
    <dgm:pt modelId="{26BD3065-F8BE-4B85-A7C3-E34675F55029}" type="sibTrans" cxnId="{1914CCBD-F24E-466F-821E-D6A4C5A4EEC0}">
      <dgm:prSet/>
      <dgm:spPr/>
      <dgm:t>
        <a:bodyPr/>
        <a:lstStyle/>
        <a:p>
          <a:endParaRPr lang="en-US"/>
        </a:p>
      </dgm:t>
    </dgm:pt>
    <dgm:pt modelId="{1690AB1E-FB96-49C8-9BDA-F67466B16459}">
      <dgm:prSet phldrT="[Text]" phldr="1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8948EAC-11CE-469B-9231-FD8E9081A07E}" type="parTrans" cxnId="{5A1F1784-76F5-4B65-9D4A-9AE3D33D50C3}">
      <dgm:prSet/>
      <dgm:spPr/>
      <dgm:t>
        <a:bodyPr/>
        <a:lstStyle/>
        <a:p>
          <a:endParaRPr lang="en-US"/>
        </a:p>
      </dgm:t>
    </dgm:pt>
    <dgm:pt modelId="{DBE01126-5792-4034-9CD5-13B36E5E6DE6}" type="sibTrans" cxnId="{5A1F1784-76F5-4B65-9D4A-9AE3D33D50C3}">
      <dgm:prSet/>
      <dgm:spPr/>
      <dgm:t>
        <a:bodyPr/>
        <a:lstStyle/>
        <a:p>
          <a:endParaRPr lang="en-US"/>
        </a:p>
      </dgm:t>
    </dgm:pt>
    <dgm:pt modelId="{1523F5B9-9D5D-4136-8AEA-923C3EBE548A}">
      <dgm:prSet/>
      <dgm:spPr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9FD938D-AA66-4478-BF21-0FF08655AA75}" type="parTrans" cxnId="{3B17EE6D-0B85-4FE6-975B-4EAD7BE93E6C}">
      <dgm:prSet/>
      <dgm:spPr/>
      <dgm:t>
        <a:bodyPr/>
        <a:lstStyle/>
        <a:p>
          <a:endParaRPr lang="en-US"/>
        </a:p>
      </dgm:t>
    </dgm:pt>
    <dgm:pt modelId="{D20D45F9-0B92-478A-A4DF-478329782DCD}" type="sibTrans" cxnId="{3B17EE6D-0B85-4FE6-975B-4EAD7BE93E6C}">
      <dgm:prSet/>
      <dgm:spPr/>
      <dgm:t>
        <a:bodyPr/>
        <a:lstStyle/>
        <a:p>
          <a:endParaRPr lang="en-US"/>
        </a:p>
      </dgm:t>
    </dgm:pt>
    <dgm:pt modelId="{1E4C29C3-696D-4020-992E-16A91A90AD4E}">
      <dgm:prSet/>
      <dgm:spPr>
        <a:blipFill dpi="0" rotWithShape="0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85693DD-4DC2-4EC0-8190-AA69AE34DB5E}" type="parTrans" cxnId="{31229185-A2A1-4FD6-9B95-30753B0E34E8}">
      <dgm:prSet/>
      <dgm:spPr/>
      <dgm:t>
        <a:bodyPr/>
        <a:lstStyle/>
        <a:p>
          <a:endParaRPr lang="en-US"/>
        </a:p>
      </dgm:t>
    </dgm:pt>
    <dgm:pt modelId="{1F1F1C90-0FC7-46F0-AA5B-F10897EB40D2}" type="sibTrans" cxnId="{31229185-A2A1-4FD6-9B95-30753B0E34E8}">
      <dgm:prSet/>
      <dgm:spPr/>
      <dgm:t>
        <a:bodyPr/>
        <a:lstStyle/>
        <a:p>
          <a:endParaRPr lang="en-US"/>
        </a:p>
      </dgm:t>
    </dgm:pt>
    <dgm:pt modelId="{01B7B368-4334-42A5-89B2-FC61ADC0805C}">
      <dgm:prSet/>
      <dgm:spPr>
        <a:blipFill dpi="0" rotWithShape="0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D5F592E-7437-4BC3-87FF-7887D81BC793}" type="parTrans" cxnId="{65B97F7E-D801-45CF-8143-6EECC380C2D1}">
      <dgm:prSet/>
      <dgm:spPr/>
      <dgm:t>
        <a:bodyPr/>
        <a:lstStyle/>
        <a:p>
          <a:endParaRPr lang="en-US"/>
        </a:p>
      </dgm:t>
    </dgm:pt>
    <dgm:pt modelId="{971BA8B1-F0BA-42D2-90E2-225A844E0891}" type="sibTrans" cxnId="{65B97F7E-D801-45CF-8143-6EECC380C2D1}">
      <dgm:prSet/>
      <dgm:spPr/>
      <dgm:t>
        <a:bodyPr/>
        <a:lstStyle/>
        <a:p>
          <a:endParaRPr lang="en-US"/>
        </a:p>
      </dgm:t>
    </dgm:pt>
    <dgm:pt modelId="{C96A6EE4-F850-4F9C-B0AB-EE0A9270A44D}" type="pres">
      <dgm:prSet presAssocID="{7B11235D-4391-44E9-A97D-795A66AEE36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3EAB78-2318-4314-80F3-CE6D33D2B5FC}" type="pres">
      <dgm:prSet presAssocID="{12E0EFF3-ED97-4C4A-8CB9-44E4342D192C}" presName="centerShape" presStyleLbl="node0" presStyleIdx="0" presStyleCnt="1"/>
      <dgm:spPr/>
      <dgm:t>
        <a:bodyPr/>
        <a:lstStyle/>
        <a:p>
          <a:endParaRPr lang="en-US"/>
        </a:p>
      </dgm:t>
    </dgm:pt>
    <dgm:pt modelId="{20882BD7-C5A0-44BB-904C-EE8FB8C7FC83}" type="pres">
      <dgm:prSet presAssocID="{DF905D31-9184-4DB7-8AA9-165CAB0E80FC}" presName="parTrans" presStyleLbl="sibTrans2D1" presStyleIdx="0" presStyleCnt="7"/>
      <dgm:spPr/>
      <dgm:t>
        <a:bodyPr/>
        <a:lstStyle/>
        <a:p>
          <a:endParaRPr lang="en-US"/>
        </a:p>
      </dgm:t>
    </dgm:pt>
    <dgm:pt modelId="{25DB17B3-2AE1-4DD2-8458-8E051981A7C4}" type="pres">
      <dgm:prSet presAssocID="{DF905D31-9184-4DB7-8AA9-165CAB0E80FC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B5082134-14EF-4FD0-8EB3-A32BEBEF3245}" type="pres">
      <dgm:prSet presAssocID="{2234BEAE-2140-4944-86DB-28ADCFF31AE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A4022-4559-4D6E-99ED-387B2669593C}" type="pres">
      <dgm:prSet presAssocID="{FD5F592E-7437-4BC3-87FF-7887D81BC793}" presName="parTrans" presStyleLbl="sibTrans2D1" presStyleIdx="1" presStyleCnt="7"/>
      <dgm:spPr/>
      <dgm:t>
        <a:bodyPr/>
        <a:lstStyle/>
        <a:p>
          <a:endParaRPr lang="en-US"/>
        </a:p>
      </dgm:t>
    </dgm:pt>
    <dgm:pt modelId="{5A8E49C3-299B-406D-B6BE-AA4A83EFA387}" type="pres">
      <dgm:prSet presAssocID="{FD5F592E-7437-4BC3-87FF-7887D81BC793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D2702459-B7AB-46E7-A4D9-2479FCCB9DDA}" type="pres">
      <dgm:prSet presAssocID="{01B7B368-4334-42A5-89B2-FC61ADC0805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39E5F9-14AE-4969-A295-CE008FC783B8}" type="pres">
      <dgm:prSet presAssocID="{F9FD938D-AA66-4478-BF21-0FF08655AA75}" presName="parTrans" presStyleLbl="sibTrans2D1" presStyleIdx="2" presStyleCnt="7"/>
      <dgm:spPr/>
      <dgm:t>
        <a:bodyPr/>
        <a:lstStyle/>
        <a:p>
          <a:endParaRPr lang="en-US"/>
        </a:p>
      </dgm:t>
    </dgm:pt>
    <dgm:pt modelId="{66C0FD0A-985F-4399-98EB-9559C13C1E88}" type="pres">
      <dgm:prSet presAssocID="{F9FD938D-AA66-4478-BF21-0FF08655AA75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92E29283-CD41-4C74-A629-DC3A3F9BFF69}" type="pres">
      <dgm:prSet presAssocID="{1523F5B9-9D5D-4136-8AEA-923C3EBE548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519E0-FCF6-4E31-BF7C-0E0467055F83}" type="pres">
      <dgm:prSet presAssocID="{485693DD-4DC2-4EC0-8190-AA69AE34DB5E}" presName="parTrans" presStyleLbl="sibTrans2D1" presStyleIdx="3" presStyleCnt="7"/>
      <dgm:spPr/>
      <dgm:t>
        <a:bodyPr/>
        <a:lstStyle/>
        <a:p>
          <a:endParaRPr lang="en-US"/>
        </a:p>
      </dgm:t>
    </dgm:pt>
    <dgm:pt modelId="{9E745A7C-832B-4EEF-BFF6-A95BB79710F3}" type="pres">
      <dgm:prSet presAssocID="{485693DD-4DC2-4EC0-8190-AA69AE34DB5E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E0A0AAB7-73A0-42AB-A559-CC0AB1A4158A}" type="pres">
      <dgm:prSet presAssocID="{1E4C29C3-696D-4020-992E-16A91A90AD4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0177A-EDC7-4C99-BA43-6A1BDC1C3357}" type="pres">
      <dgm:prSet presAssocID="{7B0F624C-BCA5-4441-A905-114219CFFF59}" presName="parTrans" presStyleLbl="sibTrans2D1" presStyleIdx="4" presStyleCnt="7"/>
      <dgm:spPr/>
      <dgm:t>
        <a:bodyPr/>
        <a:lstStyle/>
        <a:p>
          <a:endParaRPr lang="en-US"/>
        </a:p>
      </dgm:t>
    </dgm:pt>
    <dgm:pt modelId="{853C38EB-8309-47EB-8077-2429C118E243}" type="pres">
      <dgm:prSet presAssocID="{7B0F624C-BCA5-4441-A905-114219CFFF59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619D096A-1E9B-484A-8299-4F28FC50DA83}" type="pres">
      <dgm:prSet presAssocID="{CE597DE2-D383-454E-B033-A18CE97F8D1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602F1-D287-4846-BEF3-EE6ECBDB6FB0}" type="pres">
      <dgm:prSet presAssocID="{B8E60C5E-CA14-4A7E-AD16-DA69A40DC563}" presName="parTrans" presStyleLbl="sibTrans2D1" presStyleIdx="5" presStyleCnt="7"/>
      <dgm:spPr/>
      <dgm:t>
        <a:bodyPr/>
        <a:lstStyle/>
        <a:p>
          <a:endParaRPr lang="en-US"/>
        </a:p>
      </dgm:t>
    </dgm:pt>
    <dgm:pt modelId="{F21746C6-54BD-4681-B602-9184CCA51EF6}" type="pres">
      <dgm:prSet presAssocID="{B8E60C5E-CA14-4A7E-AD16-DA69A40DC563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DB24411D-CC31-4EEB-B059-FDF81EE1274E}" type="pres">
      <dgm:prSet presAssocID="{47750E93-4C2F-4484-B393-7CB3F40FC70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D6B0C-7AB4-4C74-B306-0D67ABCC63F0}" type="pres">
      <dgm:prSet presAssocID="{98948EAC-11CE-469B-9231-FD8E9081A07E}" presName="parTrans" presStyleLbl="sibTrans2D1" presStyleIdx="6" presStyleCnt="7"/>
      <dgm:spPr/>
      <dgm:t>
        <a:bodyPr/>
        <a:lstStyle/>
        <a:p>
          <a:endParaRPr lang="en-US"/>
        </a:p>
      </dgm:t>
    </dgm:pt>
    <dgm:pt modelId="{F868A330-EC12-4D0E-BA49-160042CCDC80}" type="pres">
      <dgm:prSet presAssocID="{98948EAC-11CE-469B-9231-FD8E9081A07E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03792EA1-8C41-472D-BBD4-3D72FAC94B59}" type="pres">
      <dgm:prSet presAssocID="{1690AB1E-FB96-49C8-9BDA-F67466B1645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DA8D50-32F1-4CA0-969B-151F2C8DEDDA}" type="presOf" srcId="{DF905D31-9184-4DB7-8AA9-165CAB0E80FC}" destId="{25DB17B3-2AE1-4DD2-8458-8E051981A7C4}" srcOrd="1" destOrd="0" presId="urn:microsoft.com/office/officeart/2005/8/layout/radial5"/>
    <dgm:cxn modelId="{1A9C09CE-953D-4631-A399-C9DF41692E41}" type="presOf" srcId="{485693DD-4DC2-4EC0-8190-AA69AE34DB5E}" destId="{504519E0-FCF6-4E31-BF7C-0E0467055F83}" srcOrd="0" destOrd="0" presId="urn:microsoft.com/office/officeart/2005/8/layout/radial5"/>
    <dgm:cxn modelId="{559299A9-7262-4527-8DEF-C6547FA5522E}" type="presOf" srcId="{7B0F624C-BCA5-4441-A905-114219CFFF59}" destId="{C010177A-EDC7-4C99-BA43-6A1BDC1C3357}" srcOrd="0" destOrd="0" presId="urn:microsoft.com/office/officeart/2005/8/layout/radial5"/>
    <dgm:cxn modelId="{0788A292-E434-4C57-A72F-281E308B9269}" type="presOf" srcId="{F9FD938D-AA66-4478-BF21-0FF08655AA75}" destId="{6639E5F9-14AE-4969-A295-CE008FC783B8}" srcOrd="0" destOrd="0" presId="urn:microsoft.com/office/officeart/2005/8/layout/radial5"/>
    <dgm:cxn modelId="{4D783A6D-74EA-4F6D-A76B-C8B2E0C684BB}" type="presOf" srcId="{DF905D31-9184-4DB7-8AA9-165CAB0E80FC}" destId="{20882BD7-C5A0-44BB-904C-EE8FB8C7FC83}" srcOrd="0" destOrd="0" presId="urn:microsoft.com/office/officeart/2005/8/layout/radial5"/>
    <dgm:cxn modelId="{A836D4A4-42EC-4982-AD1E-08BFB3390BBC}" type="presOf" srcId="{01B7B368-4334-42A5-89B2-FC61ADC0805C}" destId="{D2702459-B7AB-46E7-A4D9-2479FCCB9DDA}" srcOrd="0" destOrd="0" presId="urn:microsoft.com/office/officeart/2005/8/layout/radial5"/>
    <dgm:cxn modelId="{EE1C32BF-EBF8-42B4-A38A-E2DA7E594FED}" type="presOf" srcId="{B8E60C5E-CA14-4A7E-AD16-DA69A40DC563}" destId="{20F602F1-D287-4846-BEF3-EE6ECBDB6FB0}" srcOrd="0" destOrd="0" presId="urn:microsoft.com/office/officeart/2005/8/layout/radial5"/>
    <dgm:cxn modelId="{31229185-A2A1-4FD6-9B95-30753B0E34E8}" srcId="{12E0EFF3-ED97-4C4A-8CB9-44E4342D192C}" destId="{1E4C29C3-696D-4020-992E-16A91A90AD4E}" srcOrd="3" destOrd="0" parTransId="{485693DD-4DC2-4EC0-8190-AA69AE34DB5E}" sibTransId="{1F1F1C90-0FC7-46F0-AA5B-F10897EB40D2}"/>
    <dgm:cxn modelId="{3B17EE6D-0B85-4FE6-975B-4EAD7BE93E6C}" srcId="{12E0EFF3-ED97-4C4A-8CB9-44E4342D192C}" destId="{1523F5B9-9D5D-4136-8AEA-923C3EBE548A}" srcOrd="2" destOrd="0" parTransId="{F9FD938D-AA66-4478-BF21-0FF08655AA75}" sibTransId="{D20D45F9-0B92-478A-A4DF-478329782DCD}"/>
    <dgm:cxn modelId="{2BEC14D4-18E9-4161-ABD3-93450AD19835}" type="presOf" srcId="{2234BEAE-2140-4944-86DB-28ADCFF31AE4}" destId="{B5082134-14EF-4FD0-8EB3-A32BEBEF3245}" srcOrd="0" destOrd="0" presId="urn:microsoft.com/office/officeart/2005/8/layout/radial5"/>
    <dgm:cxn modelId="{891AF22E-ACD3-4ED1-A124-F4F0BE73AB40}" type="presOf" srcId="{1E4C29C3-696D-4020-992E-16A91A90AD4E}" destId="{E0A0AAB7-73A0-42AB-A559-CC0AB1A4158A}" srcOrd="0" destOrd="0" presId="urn:microsoft.com/office/officeart/2005/8/layout/radial5"/>
    <dgm:cxn modelId="{EBAC3112-E9F5-470D-B89D-B34A394D3F98}" srcId="{12E0EFF3-ED97-4C4A-8CB9-44E4342D192C}" destId="{2234BEAE-2140-4944-86DB-28ADCFF31AE4}" srcOrd="0" destOrd="0" parTransId="{DF905D31-9184-4DB7-8AA9-165CAB0E80FC}" sibTransId="{24F4AA0B-CBEA-4F63-A8FF-E42244F02415}"/>
    <dgm:cxn modelId="{429E8643-EE1E-4039-BD62-051D71172C90}" type="presOf" srcId="{FD5F592E-7437-4BC3-87FF-7887D81BC793}" destId="{316A4022-4559-4D6E-99ED-387B2669593C}" srcOrd="0" destOrd="0" presId="urn:microsoft.com/office/officeart/2005/8/layout/radial5"/>
    <dgm:cxn modelId="{4FECA82D-752E-4D33-A580-3C7710BBC743}" type="presOf" srcId="{12E0EFF3-ED97-4C4A-8CB9-44E4342D192C}" destId="{5F3EAB78-2318-4314-80F3-CE6D33D2B5FC}" srcOrd="0" destOrd="0" presId="urn:microsoft.com/office/officeart/2005/8/layout/radial5"/>
    <dgm:cxn modelId="{1914CCBD-F24E-466F-821E-D6A4C5A4EEC0}" srcId="{12E0EFF3-ED97-4C4A-8CB9-44E4342D192C}" destId="{47750E93-4C2F-4484-B393-7CB3F40FC706}" srcOrd="5" destOrd="0" parTransId="{B8E60C5E-CA14-4A7E-AD16-DA69A40DC563}" sibTransId="{26BD3065-F8BE-4B85-A7C3-E34675F55029}"/>
    <dgm:cxn modelId="{02554D92-E17B-4DD8-86A3-ED6580734C90}" type="presOf" srcId="{7B0F624C-BCA5-4441-A905-114219CFFF59}" destId="{853C38EB-8309-47EB-8077-2429C118E243}" srcOrd="1" destOrd="0" presId="urn:microsoft.com/office/officeart/2005/8/layout/radial5"/>
    <dgm:cxn modelId="{08888C38-6D71-4284-9E10-E9A2200C8F3F}" srcId="{12E0EFF3-ED97-4C4A-8CB9-44E4342D192C}" destId="{CE597DE2-D383-454E-B033-A18CE97F8D11}" srcOrd="4" destOrd="0" parTransId="{7B0F624C-BCA5-4441-A905-114219CFFF59}" sibTransId="{FEAE2E3F-63E2-4200-A834-BF7C7068B923}"/>
    <dgm:cxn modelId="{6D29CD59-F909-40D8-8384-43051DFDAEE5}" type="presOf" srcId="{F9FD938D-AA66-4478-BF21-0FF08655AA75}" destId="{66C0FD0A-985F-4399-98EB-9559C13C1E88}" srcOrd="1" destOrd="0" presId="urn:microsoft.com/office/officeart/2005/8/layout/radial5"/>
    <dgm:cxn modelId="{6D425A7B-CA9B-438E-9E7E-43578E369D9E}" type="presOf" srcId="{98948EAC-11CE-469B-9231-FD8E9081A07E}" destId="{FC2D6B0C-7AB4-4C74-B306-0D67ABCC63F0}" srcOrd="0" destOrd="0" presId="urn:microsoft.com/office/officeart/2005/8/layout/radial5"/>
    <dgm:cxn modelId="{17FD2E23-657A-44FD-B995-ECE866C8806A}" type="presOf" srcId="{47750E93-4C2F-4484-B393-7CB3F40FC706}" destId="{DB24411D-CC31-4EEB-B059-FDF81EE1274E}" srcOrd="0" destOrd="0" presId="urn:microsoft.com/office/officeart/2005/8/layout/radial5"/>
    <dgm:cxn modelId="{7EB39EEB-5277-4437-9EFE-BFEB897A45B7}" type="presOf" srcId="{485693DD-4DC2-4EC0-8190-AA69AE34DB5E}" destId="{9E745A7C-832B-4EEF-BFF6-A95BB79710F3}" srcOrd="1" destOrd="0" presId="urn:microsoft.com/office/officeart/2005/8/layout/radial5"/>
    <dgm:cxn modelId="{65B97F7E-D801-45CF-8143-6EECC380C2D1}" srcId="{12E0EFF3-ED97-4C4A-8CB9-44E4342D192C}" destId="{01B7B368-4334-42A5-89B2-FC61ADC0805C}" srcOrd="1" destOrd="0" parTransId="{FD5F592E-7437-4BC3-87FF-7887D81BC793}" sibTransId="{971BA8B1-F0BA-42D2-90E2-225A844E0891}"/>
    <dgm:cxn modelId="{33216DD8-A15D-45B1-9B42-47189895E842}" type="presOf" srcId="{CE597DE2-D383-454E-B033-A18CE97F8D11}" destId="{619D096A-1E9B-484A-8299-4F28FC50DA83}" srcOrd="0" destOrd="0" presId="urn:microsoft.com/office/officeart/2005/8/layout/radial5"/>
    <dgm:cxn modelId="{48EB34F5-6DAA-4208-88C4-15AD4A24E98E}" type="presOf" srcId="{98948EAC-11CE-469B-9231-FD8E9081A07E}" destId="{F868A330-EC12-4D0E-BA49-160042CCDC80}" srcOrd="1" destOrd="0" presId="urn:microsoft.com/office/officeart/2005/8/layout/radial5"/>
    <dgm:cxn modelId="{4E3F9CA9-A30C-45A5-942D-CFCCEF8AAD00}" type="presOf" srcId="{7B11235D-4391-44E9-A97D-795A66AEE36F}" destId="{C96A6EE4-F850-4F9C-B0AB-EE0A9270A44D}" srcOrd="0" destOrd="0" presId="urn:microsoft.com/office/officeart/2005/8/layout/radial5"/>
    <dgm:cxn modelId="{88296A9C-82B3-4DEE-BE97-B2FEFCD8EB99}" srcId="{7B11235D-4391-44E9-A97D-795A66AEE36F}" destId="{12E0EFF3-ED97-4C4A-8CB9-44E4342D192C}" srcOrd="0" destOrd="0" parTransId="{F71C6156-FA3F-493E-A794-B79AC08EA993}" sibTransId="{558FB591-9225-487D-A21B-A646D1ABBAA4}"/>
    <dgm:cxn modelId="{75C8DEF8-BC7F-4A6E-9237-E5C877F21B97}" type="presOf" srcId="{FD5F592E-7437-4BC3-87FF-7887D81BC793}" destId="{5A8E49C3-299B-406D-B6BE-AA4A83EFA387}" srcOrd="1" destOrd="0" presId="urn:microsoft.com/office/officeart/2005/8/layout/radial5"/>
    <dgm:cxn modelId="{5A1F1784-76F5-4B65-9D4A-9AE3D33D50C3}" srcId="{12E0EFF3-ED97-4C4A-8CB9-44E4342D192C}" destId="{1690AB1E-FB96-49C8-9BDA-F67466B16459}" srcOrd="6" destOrd="0" parTransId="{98948EAC-11CE-469B-9231-FD8E9081A07E}" sibTransId="{DBE01126-5792-4034-9CD5-13B36E5E6DE6}"/>
    <dgm:cxn modelId="{09D9C666-3623-4FB7-8DB7-81F57ACD1873}" type="presOf" srcId="{1523F5B9-9D5D-4136-8AEA-923C3EBE548A}" destId="{92E29283-CD41-4C74-A629-DC3A3F9BFF69}" srcOrd="0" destOrd="0" presId="urn:microsoft.com/office/officeart/2005/8/layout/radial5"/>
    <dgm:cxn modelId="{8F4C503A-EF6A-46B2-B093-1B98BE765441}" type="presOf" srcId="{1690AB1E-FB96-49C8-9BDA-F67466B16459}" destId="{03792EA1-8C41-472D-BBD4-3D72FAC94B59}" srcOrd="0" destOrd="0" presId="urn:microsoft.com/office/officeart/2005/8/layout/radial5"/>
    <dgm:cxn modelId="{EE3E0D85-06E7-46DA-9A58-A7D92DF3E1A2}" type="presOf" srcId="{B8E60C5E-CA14-4A7E-AD16-DA69A40DC563}" destId="{F21746C6-54BD-4681-B602-9184CCA51EF6}" srcOrd="1" destOrd="0" presId="urn:microsoft.com/office/officeart/2005/8/layout/radial5"/>
    <dgm:cxn modelId="{2978F9B1-BF33-40C6-A373-57F6FFE007DF}" type="presParOf" srcId="{C96A6EE4-F850-4F9C-B0AB-EE0A9270A44D}" destId="{5F3EAB78-2318-4314-80F3-CE6D33D2B5FC}" srcOrd="0" destOrd="0" presId="urn:microsoft.com/office/officeart/2005/8/layout/radial5"/>
    <dgm:cxn modelId="{FD061C00-5682-4163-9484-B697A042418B}" type="presParOf" srcId="{C96A6EE4-F850-4F9C-B0AB-EE0A9270A44D}" destId="{20882BD7-C5A0-44BB-904C-EE8FB8C7FC83}" srcOrd="1" destOrd="0" presId="urn:microsoft.com/office/officeart/2005/8/layout/radial5"/>
    <dgm:cxn modelId="{9A7856FB-4806-4850-8D24-4F4A47B0B537}" type="presParOf" srcId="{20882BD7-C5A0-44BB-904C-EE8FB8C7FC83}" destId="{25DB17B3-2AE1-4DD2-8458-8E051981A7C4}" srcOrd="0" destOrd="0" presId="urn:microsoft.com/office/officeart/2005/8/layout/radial5"/>
    <dgm:cxn modelId="{7C6C4719-4E93-4536-90AD-581A61D1B52B}" type="presParOf" srcId="{C96A6EE4-F850-4F9C-B0AB-EE0A9270A44D}" destId="{B5082134-14EF-4FD0-8EB3-A32BEBEF3245}" srcOrd="2" destOrd="0" presId="urn:microsoft.com/office/officeart/2005/8/layout/radial5"/>
    <dgm:cxn modelId="{36370F32-82AD-4D43-8155-6E200367E1F0}" type="presParOf" srcId="{C96A6EE4-F850-4F9C-B0AB-EE0A9270A44D}" destId="{316A4022-4559-4D6E-99ED-387B2669593C}" srcOrd="3" destOrd="0" presId="urn:microsoft.com/office/officeart/2005/8/layout/radial5"/>
    <dgm:cxn modelId="{AAE4928A-6E68-4849-8C05-0EDE5D8458C5}" type="presParOf" srcId="{316A4022-4559-4D6E-99ED-387B2669593C}" destId="{5A8E49C3-299B-406D-B6BE-AA4A83EFA387}" srcOrd="0" destOrd="0" presId="urn:microsoft.com/office/officeart/2005/8/layout/radial5"/>
    <dgm:cxn modelId="{E3A1323E-6BEB-4E57-9EB1-2BE09D72FAC3}" type="presParOf" srcId="{C96A6EE4-F850-4F9C-B0AB-EE0A9270A44D}" destId="{D2702459-B7AB-46E7-A4D9-2479FCCB9DDA}" srcOrd="4" destOrd="0" presId="urn:microsoft.com/office/officeart/2005/8/layout/radial5"/>
    <dgm:cxn modelId="{38A2A23F-1C83-4284-9B76-307F5EC70204}" type="presParOf" srcId="{C96A6EE4-F850-4F9C-B0AB-EE0A9270A44D}" destId="{6639E5F9-14AE-4969-A295-CE008FC783B8}" srcOrd="5" destOrd="0" presId="urn:microsoft.com/office/officeart/2005/8/layout/radial5"/>
    <dgm:cxn modelId="{C8A4ABAB-0090-4240-B393-94741486ACD0}" type="presParOf" srcId="{6639E5F9-14AE-4969-A295-CE008FC783B8}" destId="{66C0FD0A-985F-4399-98EB-9559C13C1E88}" srcOrd="0" destOrd="0" presId="urn:microsoft.com/office/officeart/2005/8/layout/radial5"/>
    <dgm:cxn modelId="{EF915CB7-9802-4EAC-B97D-168798E180FA}" type="presParOf" srcId="{C96A6EE4-F850-4F9C-B0AB-EE0A9270A44D}" destId="{92E29283-CD41-4C74-A629-DC3A3F9BFF69}" srcOrd="6" destOrd="0" presId="urn:microsoft.com/office/officeart/2005/8/layout/radial5"/>
    <dgm:cxn modelId="{BB15387E-4C65-4B3D-AA95-FDECEC8F079C}" type="presParOf" srcId="{C96A6EE4-F850-4F9C-B0AB-EE0A9270A44D}" destId="{504519E0-FCF6-4E31-BF7C-0E0467055F83}" srcOrd="7" destOrd="0" presId="urn:microsoft.com/office/officeart/2005/8/layout/radial5"/>
    <dgm:cxn modelId="{2D01E0D3-919B-4978-89B9-D36B77C5F3AC}" type="presParOf" srcId="{504519E0-FCF6-4E31-BF7C-0E0467055F83}" destId="{9E745A7C-832B-4EEF-BFF6-A95BB79710F3}" srcOrd="0" destOrd="0" presId="urn:microsoft.com/office/officeart/2005/8/layout/radial5"/>
    <dgm:cxn modelId="{223DB92A-11C2-4EE1-AF8B-D6DFAF71F5FF}" type="presParOf" srcId="{C96A6EE4-F850-4F9C-B0AB-EE0A9270A44D}" destId="{E0A0AAB7-73A0-42AB-A559-CC0AB1A4158A}" srcOrd="8" destOrd="0" presId="urn:microsoft.com/office/officeart/2005/8/layout/radial5"/>
    <dgm:cxn modelId="{ECFB72DC-A669-4D8C-B351-7C225BE25E8A}" type="presParOf" srcId="{C96A6EE4-F850-4F9C-B0AB-EE0A9270A44D}" destId="{C010177A-EDC7-4C99-BA43-6A1BDC1C3357}" srcOrd="9" destOrd="0" presId="urn:microsoft.com/office/officeart/2005/8/layout/radial5"/>
    <dgm:cxn modelId="{68EE02CE-5B79-4422-A2A0-230CF4ACD369}" type="presParOf" srcId="{C010177A-EDC7-4C99-BA43-6A1BDC1C3357}" destId="{853C38EB-8309-47EB-8077-2429C118E243}" srcOrd="0" destOrd="0" presId="urn:microsoft.com/office/officeart/2005/8/layout/radial5"/>
    <dgm:cxn modelId="{2955A3BA-7370-42A2-BBCA-046D849ED443}" type="presParOf" srcId="{C96A6EE4-F850-4F9C-B0AB-EE0A9270A44D}" destId="{619D096A-1E9B-484A-8299-4F28FC50DA83}" srcOrd="10" destOrd="0" presId="urn:microsoft.com/office/officeart/2005/8/layout/radial5"/>
    <dgm:cxn modelId="{E8727E9A-87B0-4E44-B81D-5EC40F3AB699}" type="presParOf" srcId="{C96A6EE4-F850-4F9C-B0AB-EE0A9270A44D}" destId="{20F602F1-D287-4846-BEF3-EE6ECBDB6FB0}" srcOrd="11" destOrd="0" presId="urn:microsoft.com/office/officeart/2005/8/layout/radial5"/>
    <dgm:cxn modelId="{067AF5F5-87FF-48BD-A403-FB37DA98B29A}" type="presParOf" srcId="{20F602F1-D287-4846-BEF3-EE6ECBDB6FB0}" destId="{F21746C6-54BD-4681-B602-9184CCA51EF6}" srcOrd="0" destOrd="0" presId="urn:microsoft.com/office/officeart/2005/8/layout/radial5"/>
    <dgm:cxn modelId="{B67F77BC-7BF6-4635-8AC9-8E911AC6C6FE}" type="presParOf" srcId="{C96A6EE4-F850-4F9C-B0AB-EE0A9270A44D}" destId="{DB24411D-CC31-4EEB-B059-FDF81EE1274E}" srcOrd="12" destOrd="0" presId="urn:microsoft.com/office/officeart/2005/8/layout/radial5"/>
    <dgm:cxn modelId="{9A7A92DC-512E-40BE-9F1D-628902C811F0}" type="presParOf" srcId="{C96A6EE4-F850-4F9C-B0AB-EE0A9270A44D}" destId="{FC2D6B0C-7AB4-4C74-B306-0D67ABCC63F0}" srcOrd="13" destOrd="0" presId="urn:microsoft.com/office/officeart/2005/8/layout/radial5"/>
    <dgm:cxn modelId="{20BE74FB-7B6B-4311-983D-E7DF03512A73}" type="presParOf" srcId="{FC2D6B0C-7AB4-4C74-B306-0D67ABCC63F0}" destId="{F868A330-EC12-4D0E-BA49-160042CCDC80}" srcOrd="0" destOrd="0" presId="urn:microsoft.com/office/officeart/2005/8/layout/radial5"/>
    <dgm:cxn modelId="{76EB0F46-A851-4264-A289-A18A53FC3731}" type="presParOf" srcId="{C96A6EE4-F850-4F9C-B0AB-EE0A9270A44D}" destId="{03792EA1-8C41-472D-BBD4-3D72FAC94B59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EAB78-2318-4314-80F3-CE6D33D2B5FC}">
      <dsp:nvSpPr>
        <dsp:cNvPr id="0" name=""/>
        <dsp:cNvSpPr/>
      </dsp:nvSpPr>
      <dsp:spPr>
        <a:xfrm>
          <a:off x="4844488" y="2135977"/>
          <a:ext cx="1640183" cy="1640183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dirty="0"/>
        </a:p>
      </dsp:txBody>
      <dsp:txXfrm>
        <a:off x="5084687" y="2376176"/>
        <a:ext cx="1159785" cy="1159785"/>
      </dsp:txXfrm>
    </dsp:sp>
    <dsp:sp modelId="{20882BD7-C5A0-44BB-904C-EE8FB8C7FC83}">
      <dsp:nvSpPr>
        <dsp:cNvPr id="0" name=""/>
        <dsp:cNvSpPr/>
      </dsp:nvSpPr>
      <dsp:spPr>
        <a:xfrm rot="16200000">
          <a:off x="5490867" y="1539219"/>
          <a:ext cx="347425" cy="5576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542981" y="1702865"/>
        <a:ext cx="243198" cy="334598"/>
      </dsp:txXfrm>
    </dsp:sp>
    <dsp:sp modelId="{B5082134-14EF-4FD0-8EB3-A32BEBEF3245}">
      <dsp:nvSpPr>
        <dsp:cNvPr id="0" name=""/>
        <dsp:cNvSpPr/>
      </dsp:nvSpPr>
      <dsp:spPr>
        <a:xfrm>
          <a:off x="4926497" y="4293"/>
          <a:ext cx="1476165" cy="1476165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5142676" y="220472"/>
        <a:ext cx="1043807" cy="1043807"/>
      </dsp:txXfrm>
    </dsp:sp>
    <dsp:sp modelId="{316A4022-4559-4D6E-99ED-387B2669593C}">
      <dsp:nvSpPr>
        <dsp:cNvPr id="0" name=""/>
        <dsp:cNvSpPr/>
      </dsp:nvSpPr>
      <dsp:spPr>
        <a:xfrm rot="19285714">
          <a:off x="6380606" y="1967695"/>
          <a:ext cx="347425" cy="5576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732615"/>
                <a:satOff val="-7995"/>
                <a:lumOff val="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732615"/>
                <a:satOff val="-7995"/>
                <a:lumOff val="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732615"/>
                <a:satOff val="-7995"/>
                <a:lumOff val="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6391976" y="2111719"/>
        <a:ext cx="243198" cy="334598"/>
      </dsp:txXfrm>
    </dsp:sp>
    <dsp:sp modelId="{D2702459-B7AB-46E7-A4D9-2479FCCB9DDA}">
      <dsp:nvSpPr>
        <dsp:cNvPr id="0" name=""/>
        <dsp:cNvSpPr/>
      </dsp:nvSpPr>
      <dsp:spPr>
        <a:xfrm>
          <a:off x="6657232" y="837771"/>
          <a:ext cx="1476165" cy="1476165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/>
        </a:p>
      </dsp:txBody>
      <dsp:txXfrm>
        <a:off x="6873411" y="1053950"/>
        <a:ext cx="1043807" cy="1043807"/>
      </dsp:txXfrm>
    </dsp:sp>
    <dsp:sp modelId="{6639E5F9-14AE-4969-A295-CE008FC783B8}">
      <dsp:nvSpPr>
        <dsp:cNvPr id="0" name=""/>
        <dsp:cNvSpPr/>
      </dsp:nvSpPr>
      <dsp:spPr>
        <a:xfrm rot="771429">
          <a:off x="6600353" y="2930471"/>
          <a:ext cx="347425" cy="5576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6601660" y="3030407"/>
        <a:ext cx="243198" cy="334598"/>
      </dsp:txXfrm>
    </dsp:sp>
    <dsp:sp modelId="{92E29283-CD41-4C74-A629-DC3A3F9BFF69}">
      <dsp:nvSpPr>
        <dsp:cNvPr id="0" name=""/>
        <dsp:cNvSpPr/>
      </dsp:nvSpPr>
      <dsp:spPr>
        <a:xfrm>
          <a:off x="7084689" y="2710579"/>
          <a:ext cx="1476165" cy="1476165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/>
        </a:p>
      </dsp:txBody>
      <dsp:txXfrm>
        <a:off x="7300868" y="2926758"/>
        <a:ext cx="1043807" cy="1043807"/>
      </dsp:txXfrm>
    </dsp:sp>
    <dsp:sp modelId="{504519E0-FCF6-4E31-BF7C-0E0467055F83}">
      <dsp:nvSpPr>
        <dsp:cNvPr id="0" name=""/>
        <dsp:cNvSpPr/>
      </dsp:nvSpPr>
      <dsp:spPr>
        <a:xfrm rot="3857143">
          <a:off x="5984635" y="3702557"/>
          <a:ext cx="347425" cy="5576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6014137" y="3767136"/>
        <a:ext cx="243198" cy="334598"/>
      </dsp:txXfrm>
    </dsp:sp>
    <dsp:sp modelId="{E0A0AAB7-73A0-42AB-A559-CC0AB1A4158A}">
      <dsp:nvSpPr>
        <dsp:cNvPr id="0" name=""/>
        <dsp:cNvSpPr/>
      </dsp:nvSpPr>
      <dsp:spPr>
        <a:xfrm>
          <a:off x="5886983" y="4212455"/>
          <a:ext cx="1476165" cy="1476165"/>
        </a:xfrm>
        <a:prstGeom prst="ellipse">
          <a:avLst/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/>
        </a:p>
      </dsp:txBody>
      <dsp:txXfrm>
        <a:off x="6103162" y="4428634"/>
        <a:ext cx="1043807" cy="1043807"/>
      </dsp:txXfrm>
    </dsp:sp>
    <dsp:sp modelId="{C010177A-EDC7-4C99-BA43-6A1BDC1C3357}">
      <dsp:nvSpPr>
        <dsp:cNvPr id="0" name=""/>
        <dsp:cNvSpPr/>
      </dsp:nvSpPr>
      <dsp:spPr>
        <a:xfrm rot="6942857">
          <a:off x="4997099" y="3702557"/>
          <a:ext cx="347425" cy="5576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5071824" y="3767136"/>
        <a:ext cx="243198" cy="334598"/>
      </dsp:txXfrm>
    </dsp:sp>
    <dsp:sp modelId="{619D096A-1E9B-484A-8299-4F28FC50DA83}">
      <dsp:nvSpPr>
        <dsp:cNvPr id="0" name=""/>
        <dsp:cNvSpPr/>
      </dsp:nvSpPr>
      <dsp:spPr>
        <a:xfrm>
          <a:off x="3966011" y="4212455"/>
          <a:ext cx="1476165" cy="1476165"/>
        </a:xfrm>
        <a:prstGeom prst="ellipse">
          <a:avLst/>
        </a:prstGeom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4182190" y="4428634"/>
        <a:ext cx="1043807" cy="1043807"/>
      </dsp:txXfrm>
    </dsp:sp>
    <dsp:sp modelId="{20F602F1-D287-4846-BEF3-EE6ECBDB6FB0}">
      <dsp:nvSpPr>
        <dsp:cNvPr id="0" name=""/>
        <dsp:cNvSpPr/>
      </dsp:nvSpPr>
      <dsp:spPr>
        <a:xfrm rot="10028571">
          <a:off x="4381381" y="2930471"/>
          <a:ext cx="347425" cy="5576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8663077"/>
                <a:satOff val="-39973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663077"/>
                <a:satOff val="-39973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663077"/>
                <a:satOff val="-39973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4484301" y="3030407"/>
        <a:ext cx="243198" cy="334598"/>
      </dsp:txXfrm>
    </dsp:sp>
    <dsp:sp modelId="{DB24411D-CC31-4EEB-B059-FDF81EE1274E}">
      <dsp:nvSpPr>
        <dsp:cNvPr id="0" name=""/>
        <dsp:cNvSpPr/>
      </dsp:nvSpPr>
      <dsp:spPr>
        <a:xfrm>
          <a:off x="2768305" y="2710579"/>
          <a:ext cx="1476165" cy="1476165"/>
        </a:xfrm>
        <a:prstGeom prst="ellipse">
          <a:avLst/>
        </a:prstGeom>
        <a:blipFill dpi="0"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2984484" y="2926758"/>
        <a:ext cx="1043807" cy="1043807"/>
      </dsp:txXfrm>
    </dsp:sp>
    <dsp:sp modelId="{FC2D6B0C-7AB4-4C74-B306-0D67ABCC63F0}">
      <dsp:nvSpPr>
        <dsp:cNvPr id="0" name=""/>
        <dsp:cNvSpPr/>
      </dsp:nvSpPr>
      <dsp:spPr>
        <a:xfrm rot="13114286">
          <a:off x="4601128" y="1967695"/>
          <a:ext cx="347425" cy="5576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4693985" y="2111719"/>
        <a:ext cx="243198" cy="334598"/>
      </dsp:txXfrm>
    </dsp:sp>
    <dsp:sp modelId="{03792EA1-8C41-472D-BBD4-3D72FAC94B59}">
      <dsp:nvSpPr>
        <dsp:cNvPr id="0" name=""/>
        <dsp:cNvSpPr/>
      </dsp:nvSpPr>
      <dsp:spPr>
        <a:xfrm>
          <a:off x="3195762" y="837771"/>
          <a:ext cx="1476165" cy="1476165"/>
        </a:xfrm>
        <a:prstGeom prst="ellipse">
          <a:avLst/>
        </a:prstGeom>
        <a:blipFill dpi="0" rotWithShape="0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3411941" y="1053950"/>
        <a:ext cx="1043807" cy="1043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0A84E-0207-44DC-BB3E-5F2C0A15DAF0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842B2-9D87-433D-BA1D-B9CB9645E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7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need to click.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258E5-E453-463F-8849-12625CA13E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92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842B2-9D87-433D-BA1D-B9CB9645E4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5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C81F-7024-4D97-B657-A0A932E425C1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C604-D685-4691-95E5-CDBC196B1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8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C81F-7024-4D97-B657-A0A932E425C1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C604-D685-4691-95E5-CDBC196B1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8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C81F-7024-4D97-B657-A0A932E425C1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C604-D685-4691-95E5-CDBC196B1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7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C81F-7024-4D97-B657-A0A932E425C1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C604-D685-4691-95E5-CDBC196B1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4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C81F-7024-4D97-B657-A0A932E425C1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C604-D685-4691-95E5-CDBC196B1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4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C81F-7024-4D97-B657-A0A932E425C1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C604-D685-4691-95E5-CDBC196B1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0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C81F-7024-4D97-B657-A0A932E425C1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C604-D685-4691-95E5-CDBC196B1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8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C81F-7024-4D97-B657-A0A932E425C1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C604-D685-4691-95E5-CDBC196B1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7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C81F-7024-4D97-B657-A0A932E425C1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C604-D685-4691-95E5-CDBC196B1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9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C81F-7024-4D97-B657-A0A932E425C1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C604-D685-4691-95E5-CDBC196B1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6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C81F-7024-4D97-B657-A0A932E425C1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C604-D685-4691-95E5-CDBC196B1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9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FC81F-7024-4D97-B657-A0A932E425C1}" type="datetimeFigureOut">
              <a:rPr lang="en-US" smtClean="0"/>
              <a:t>7/1/2017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1C604-D685-4691-95E5-CDBC196B1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3051" y="3479062"/>
            <a:ext cx="354967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5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Good Morning</a:t>
            </a:r>
          </a:p>
        </p:txBody>
      </p:sp>
      <p:pic>
        <p:nvPicPr>
          <p:cNvPr id="3" name="Picture 2" descr="F:\Digital content 2014\English 1\A man who loves trees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0" y="187482"/>
            <a:ext cx="11873552" cy="6473977"/>
          </a:xfrm>
          <a:prstGeom prst="rect">
            <a:avLst/>
          </a:prstGeom>
          <a:ln w="127000" cap="sq" cmpd="dbl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nut 3"/>
          <p:cNvSpPr/>
          <p:nvPr/>
        </p:nvSpPr>
        <p:spPr>
          <a:xfrm>
            <a:off x="2556456" y="1335937"/>
            <a:ext cx="4286250" cy="4286250"/>
          </a:xfrm>
          <a:prstGeom prst="donut">
            <a:avLst>
              <a:gd name="adj" fmla="val 25041"/>
            </a:avLst>
          </a:prstGeom>
          <a:solidFill>
            <a:schemeClr val="bg1"/>
          </a:solidFill>
          <a:ln w="177800" cmpd="dbl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138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Welcome to you all in my English class</a:t>
            </a:r>
            <a:r>
              <a:rPr lang="en-US" sz="495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798" y="2148161"/>
            <a:ext cx="2541630" cy="25795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9" y="243992"/>
            <a:ext cx="871833" cy="871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92" y="271867"/>
            <a:ext cx="871833" cy="871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111" y="881916"/>
            <a:ext cx="871833" cy="8718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66" y="828280"/>
            <a:ext cx="871833" cy="8718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63" y="1329827"/>
            <a:ext cx="871833" cy="8718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39" y="865562"/>
            <a:ext cx="871833" cy="871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019" y="309623"/>
            <a:ext cx="871833" cy="8718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28" y="278948"/>
            <a:ext cx="871833" cy="8718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06" y="306772"/>
            <a:ext cx="871833" cy="8718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06" y="242073"/>
            <a:ext cx="871833" cy="8718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117" y="869113"/>
            <a:ext cx="871833" cy="8718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847" y="725430"/>
            <a:ext cx="871833" cy="8718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526" y="271866"/>
            <a:ext cx="871833" cy="8718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525" y="1276328"/>
            <a:ext cx="871833" cy="8718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2110">
            <a:off x="688487" y="5097715"/>
            <a:ext cx="503220" cy="3991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2110">
            <a:off x="7945187" y="4863364"/>
            <a:ext cx="413591" cy="3280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2110">
            <a:off x="7284572" y="4816399"/>
            <a:ext cx="413591" cy="3280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2110">
            <a:off x="7653772" y="4245539"/>
            <a:ext cx="413591" cy="3280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2110">
            <a:off x="1272434" y="4922479"/>
            <a:ext cx="503220" cy="3991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2110">
            <a:off x="834242" y="4447985"/>
            <a:ext cx="503220" cy="39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1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repeatCount="112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18021 0.04004 C 0.21745 0.04907 0.27396 0.05393 0.33295 0.05393 C 0.40013 0.05393 0.45417 0.04907 0.49141 0.04004 L 0.67201 3.7037E-6 " pathEditMode="relative" rAng="0" ptsTypes="AAAAA">
                                      <p:cBhvr>
                                        <p:cTn id="2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4" y="268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7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18021 0.04005 C 0.21745 0.04907 0.27396 0.05393 0.33294 0.05393 C 0.40013 0.05393 0.45417 0.04907 0.49141 0.04005 L 0.67201 7.40741E-7 " pathEditMode="relative" rAng="0" ptsTypes="AAAAA">
                                      <p:cBhvr>
                                        <p:cTn id="2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4" y="26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7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18021 0.04005 C 0.21745 0.04908 0.27396 0.05394 0.33295 0.05394 C 0.40013 0.05394 0.45417 0.04908 0.49141 0.04005 L 0.67201 -3.7037E-6 " pathEditMode="relative" rAng="0" ptsTypes="AAAAA">
                                      <p:cBhvr>
                                        <p:cTn id="2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11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344" y="2756848"/>
            <a:ext cx="1063160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5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What did you do before the journey?</a:t>
            </a:r>
          </a:p>
          <a:p>
            <a:r>
              <a:rPr lang="en-US" sz="5400" dirty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(</a:t>
            </a:r>
            <a:r>
              <a:rPr lang="en-US" sz="5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</a:rPr>
              <a:t>Write  five sentences individually) </a:t>
            </a:r>
            <a:endParaRPr lang="en-US" sz="5400" dirty="0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8016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4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2" y="491321"/>
            <a:ext cx="5470526" cy="36917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890996"/>
            <a:ext cx="5240741" cy="34669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ular Callout 3"/>
          <p:cNvSpPr/>
          <p:nvPr/>
        </p:nvSpPr>
        <p:spPr>
          <a:xfrm>
            <a:off x="7042245" y="464025"/>
            <a:ext cx="4599295" cy="1869743"/>
          </a:xfrm>
          <a:prstGeom prst="wedgeRectCallout">
            <a:avLst>
              <a:gd name="adj1" fmla="val -68802"/>
              <a:gd name="adj2" fmla="val 42792"/>
            </a:avLst>
          </a:prstGeom>
          <a:solidFill>
            <a:schemeClr val="bg1">
              <a:lumMod val="75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</a:rPr>
              <a:t>Some people are gossiping at the tea stall.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04968" y="4585647"/>
            <a:ext cx="4599295" cy="1869743"/>
          </a:xfrm>
          <a:prstGeom prst="wedgeRectCallout">
            <a:avLst>
              <a:gd name="adj1" fmla="val 74522"/>
              <a:gd name="adj2" fmla="val -34581"/>
            </a:avLst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</a:rPr>
              <a:t>Some boys are playing in the field.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9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4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2" y="521903"/>
            <a:ext cx="5212643" cy="34716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0"/>
          <a:stretch/>
        </p:blipFill>
        <p:spPr>
          <a:xfrm>
            <a:off x="6233316" y="3098041"/>
            <a:ext cx="5452222" cy="33164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ular Callout 4"/>
          <p:cNvSpPr/>
          <p:nvPr/>
        </p:nvSpPr>
        <p:spPr>
          <a:xfrm>
            <a:off x="6987654" y="755559"/>
            <a:ext cx="4697885" cy="1402431"/>
          </a:xfrm>
          <a:prstGeom prst="wedgeRectCallout">
            <a:avLst>
              <a:gd name="adj1" fmla="val -74447"/>
              <a:gd name="adj2" fmla="val -9658"/>
            </a:avLst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saw the  playing of green paddy with wind. </a:t>
            </a:r>
            <a:endParaRPr lang="en-US" sz="3600" b="1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87656" y="4693638"/>
            <a:ext cx="3997991" cy="1515055"/>
          </a:xfrm>
          <a:prstGeom prst="wedgeRectCallout">
            <a:avLst>
              <a:gd name="adj1" fmla="val 87553"/>
              <a:gd name="adj2" fmla="val -3718"/>
            </a:avLst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Farmer are working in the field. </a:t>
            </a:r>
            <a:endParaRPr lang="en-US" sz="3600" b="1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601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4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575" y="2852382"/>
            <a:ext cx="5466006" cy="35514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9" y="431060"/>
            <a:ext cx="5359977" cy="32413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ular Callout 4"/>
          <p:cNvSpPr/>
          <p:nvPr/>
        </p:nvSpPr>
        <p:spPr>
          <a:xfrm>
            <a:off x="368491" y="4080682"/>
            <a:ext cx="4712900" cy="2369043"/>
          </a:xfrm>
          <a:prstGeom prst="wedgeRectCallout">
            <a:avLst>
              <a:gd name="adj1" fmla="val 72892"/>
              <a:gd name="adj2" fmla="val -30050"/>
            </a:avLst>
          </a:prstGeom>
          <a:solidFill>
            <a:schemeClr val="bg1">
              <a:lumMod val="75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</a:rPr>
              <a:t>We saw meeting on the road, market and many industry on the way of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</a:rPr>
              <a:t>Bager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</a:rPr>
              <a:t> hat.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796586" y="431059"/>
            <a:ext cx="4938996" cy="1869743"/>
          </a:xfrm>
          <a:prstGeom prst="wedgeRectCallout">
            <a:avLst>
              <a:gd name="adj1" fmla="val -68339"/>
              <a:gd name="adj2" fmla="val 14324"/>
            </a:avLst>
          </a:prstGeom>
          <a:solidFill>
            <a:schemeClr val="bg1">
              <a:lumMod val="75000"/>
            </a:schemeClr>
          </a:solidFill>
          <a:ln w="38100">
            <a:solidFill>
              <a:schemeClr val="accent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</a:rPr>
              <a:t>We saw lake, garden, hill, catching fish, bathe in the river.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2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4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791" y="3013501"/>
            <a:ext cx="10860258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400" b="1" dirty="0" smtClean="0">
                <a:ln w="57150"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What did you see on the way of </a:t>
            </a:r>
            <a:r>
              <a:rPr lang="en-US" sz="4400" b="1" dirty="0" err="1" smtClean="0">
                <a:ln w="57150"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Bager</a:t>
            </a:r>
            <a:r>
              <a:rPr lang="en-US" sz="4400" b="1" dirty="0" smtClean="0">
                <a:ln w="57150"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 hat?</a:t>
            </a:r>
          </a:p>
          <a:p>
            <a:r>
              <a:rPr lang="en-US" sz="4400" b="1" dirty="0" smtClean="0">
                <a:ln w="57150">
                  <a:solidFill>
                    <a:srgbClr val="002060"/>
                  </a:solidFill>
                </a:ln>
                <a:solidFill>
                  <a:srgbClr val="C00000"/>
                </a:solidFill>
              </a:rPr>
              <a:t>(work in pair)</a:t>
            </a:r>
            <a:endParaRPr lang="en-US" sz="4400" b="1" dirty="0">
              <a:ln w="57150">
                <a:solidFill>
                  <a:srgbClr val="00206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6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4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3" b="23897"/>
          <a:stretch/>
        </p:blipFill>
        <p:spPr>
          <a:xfrm>
            <a:off x="2200649" y="1939041"/>
            <a:ext cx="7845083" cy="2775953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10316307" y="2887394"/>
            <a:ext cx="1458351" cy="1083212"/>
          </a:xfrm>
          <a:prstGeom prst="wedgeRectCallout">
            <a:avLst>
              <a:gd name="adj1" fmla="val -109329"/>
              <a:gd name="adj2" fmla="val -15422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11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6581341" y="281371"/>
            <a:ext cx="1589650" cy="1083212"/>
          </a:xfrm>
          <a:prstGeom prst="wedgeRectCallout">
            <a:avLst>
              <a:gd name="adj1" fmla="val -29683"/>
              <a:gd name="adj2" fmla="val 187175"/>
            </a:avLst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7</a:t>
            </a:r>
            <a:endParaRPr lang="en-US" sz="5400" dirty="0"/>
          </a:p>
        </p:txBody>
      </p:sp>
      <p:sp>
        <p:nvSpPr>
          <p:cNvPr id="6" name="Rectangular Callout 5"/>
          <p:cNvSpPr/>
          <p:nvPr/>
        </p:nvSpPr>
        <p:spPr>
          <a:xfrm>
            <a:off x="3962394" y="325775"/>
            <a:ext cx="1589650" cy="1083212"/>
          </a:xfrm>
          <a:prstGeom prst="wedgeRectCallout">
            <a:avLst>
              <a:gd name="adj1" fmla="val 21644"/>
              <a:gd name="adj2" fmla="val 161201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5</a:t>
            </a:r>
            <a:endParaRPr lang="en-US" sz="6000" dirty="0"/>
          </a:p>
        </p:txBody>
      </p:sp>
      <p:sp>
        <p:nvSpPr>
          <p:cNvPr id="7" name="Rectangular Callout 6"/>
          <p:cNvSpPr/>
          <p:nvPr/>
        </p:nvSpPr>
        <p:spPr>
          <a:xfrm>
            <a:off x="513470" y="403238"/>
            <a:ext cx="1589650" cy="1083212"/>
          </a:xfrm>
          <a:prstGeom prst="wedgeRectCallout">
            <a:avLst>
              <a:gd name="adj1" fmla="val 155273"/>
              <a:gd name="adj2" fmla="val 15470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8" name="Rectangular Callout 7"/>
          <p:cNvSpPr/>
          <p:nvPr/>
        </p:nvSpPr>
        <p:spPr>
          <a:xfrm>
            <a:off x="452511" y="2602523"/>
            <a:ext cx="1383321" cy="1659988"/>
          </a:xfrm>
          <a:prstGeom prst="wedgeRectCallout">
            <a:avLst>
              <a:gd name="adj1" fmla="val 76512"/>
              <a:gd name="adj2" fmla="val -1819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1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448994" y="5256699"/>
            <a:ext cx="1589650" cy="1083212"/>
          </a:xfrm>
          <a:prstGeom prst="wedgeRectCallout">
            <a:avLst>
              <a:gd name="adj1" fmla="val 116336"/>
              <a:gd name="adj2" fmla="val -22970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2</a:t>
            </a:r>
            <a:endParaRPr lang="en-US" sz="5400" dirty="0"/>
          </a:p>
        </p:txBody>
      </p:sp>
      <p:sp>
        <p:nvSpPr>
          <p:cNvPr id="10" name="Rectangular Callout 9"/>
          <p:cNvSpPr/>
          <p:nvPr/>
        </p:nvSpPr>
        <p:spPr>
          <a:xfrm>
            <a:off x="2499360" y="5256699"/>
            <a:ext cx="1589650" cy="1083212"/>
          </a:xfrm>
          <a:prstGeom prst="wedgeRectCallout">
            <a:avLst>
              <a:gd name="adj1" fmla="val 73858"/>
              <a:gd name="adj2" fmla="val -251785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4</a:t>
            </a:r>
            <a:endParaRPr lang="en-US" sz="6000" dirty="0"/>
          </a:p>
        </p:txBody>
      </p:sp>
      <p:sp>
        <p:nvSpPr>
          <p:cNvPr id="11" name="Rectangular Callout 10"/>
          <p:cNvSpPr/>
          <p:nvPr/>
        </p:nvSpPr>
        <p:spPr>
          <a:xfrm>
            <a:off x="4393808" y="5245048"/>
            <a:ext cx="1589650" cy="1083212"/>
          </a:xfrm>
          <a:prstGeom prst="wedgeRectCallout">
            <a:avLst>
              <a:gd name="adj1" fmla="val 34034"/>
              <a:gd name="adj2" fmla="val -228408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6</a:t>
            </a:r>
            <a:endParaRPr lang="en-US" sz="6600" dirty="0"/>
          </a:p>
        </p:txBody>
      </p:sp>
      <p:sp>
        <p:nvSpPr>
          <p:cNvPr id="12" name="Rectangular Callout 11"/>
          <p:cNvSpPr/>
          <p:nvPr/>
        </p:nvSpPr>
        <p:spPr>
          <a:xfrm>
            <a:off x="6956473" y="5327237"/>
            <a:ext cx="1589650" cy="1083212"/>
          </a:xfrm>
          <a:prstGeom prst="wedgeRectCallout">
            <a:avLst>
              <a:gd name="adj1" fmla="val -35876"/>
              <a:gd name="adj2" fmla="val -227110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8</a:t>
            </a:r>
            <a:endParaRPr lang="en-US" sz="6000" dirty="0"/>
          </a:p>
        </p:txBody>
      </p:sp>
      <p:sp>
        <p:nvSpPr>
          <p:cNvPr id="14" name="Rectangular Callout 13"/>
          <p:cNvSpPr/>
          <p:nvPr/>
        </p:nvSpPr>
        <p:spPr>
          <a:xfrm>
            <a:off x="10030265" y="440824"/>
            <a:ext cx="1589650" cy="1083212"/>
          </a:xfrm>
          <a:prstGeom prst="wedgeRectCallout">
            <a:avLst>
              <a:gd name="adj1" fmla="val -173931"/>
              <a:gd name="adj2" fmla="val 176786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9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10030265" y="5174601"/>
            <a:ext cx="1589650" cy="1083212"/>
          </a:xfrm>
          <a:prstGeom prst="wedgeRectCallout">
            <a:avLst>
              <a:gd name="adj1" fmla="val -139416"/>
              <a:gd name="adj2" fmla="val -228409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B0F0"/>
                </a:solidFill>
              </a:rPr>
              <a:t>10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876714" y="2887394"/>
            <a:ext cx="696352" cy="64359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215532" y="2827607"/>
            <a:ext cx="661182" cy="68942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568417" y="2827607"/>
            <a:ext cx="757308" cy="689423"/>
          </a:xfrm>
          <a:prstGeom prst="ellips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95513" y="2719898"/>
            <a:ext cx="773723" cy="70338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57779" y="2626258"/>
            <a:ext cx="759649" cy="7218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430124" y="2602630"/>
            <a:ext cx="827655" cy="745482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57219" y="2619061"/>
            <a:ext cx="649463" cy="712620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131218" y="2573451"/>
            <a:ext cx="745582" cy="69151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484099" y="2602523"/>
            <a:ext cx="743238" cy="734983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799478" y="2631091"/>
            <a:ext cx="722144" cy="703222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121874" y="2671364"/>
            <a:ext cx="754973" cy="691517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4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6" b="18010"/>
          <a:stretch/>
        </p:blipFill>
        <p:spPr>
          <a:xfrm>
            <a:off x="459475" y="423081"/>
            <a:ext cx="5396917" cy="26340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84" y="3137832"/>
            <a:ext cx="5493233" cy="31674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ular Callout 4"/>
          <p:cNvSpPr/>
          <p:nvPr/>
        </p:nvSpPr>
        <p:spPr>
          <a:xfrm>
            <a:off x="7053237" y="361666"/>
            <a:ext cx="1719617" cy="1378424"/>
          </a:xfrm>
          <a:prstGeom prst="wedgeRectCallout">
            <a:avLst>
              <a:gd name="adj1" fmla="val -110145"/>
              <a:gd name="adj2" fmla="val 31365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11</a:t>
            </a:r>
            <a:endParaRPr lang="en-US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9969699" y="388962"/>
            <a:ext cx="1719618" cy="1351128"/>
          </a:xfrm>
          <a:prstGeom prst="wedgeRectCallout">
            <a:avLst>
              <a:gd name="adj1" fmla="val 20437"/>
              <a:gd name="adj2" fmla="val 13724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7</a:t>
            </a:r>
            <a:endParaRPr lang="en-US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6660107" y="1740090"/>
            <a:ext cx="4185945" cy="1113511"/>
          </a:xfrm>
          <a:prstGeom prst="leftRightArrow">
            <a:avLst>
              <a:gd name="adj1" fmla="val 50000"/>
              <a:gd name="adj2" fmla="val 4777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11x7=77 domes.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9585" y="3429000"/>
            <a:ext cx="5456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77 low domes arranged in seven rows of eleven, and one dome on each corner, bringing the total to 81 domes.</a:t>
            </a:r>
            <a:endParaRPr lang="en-US" sz="2400" b="1" dirty="0">
              <a:ln>
                <a:solidFill>
                  <a:schemeClr val="accent2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556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4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4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3" b="23897"/>
          <a:stretch/>
        </p:blipFill>
        <p:spPr>
          <a:xfrm>
            <a:off x="2104880" y="1842976"/>
            <a:ext cx="7845083" cy="2775953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10316307" y="2887394"/>
            <a:ext cx="1458351" cy="1083212"/>
          </a:xfrm>
          <a:prstGeom prst="wedgeRectCallout">
            <a:avLst>
              <a:gd name="adj1" fmla="val -49436"/>
              <a:gd name="adj2" fmla="val -24242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11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650445" y="379882"/>
            <a:ext cx="1589650" cy="1083212"/>
          </a:xfrm>
          <a:prstGeom prst="wedgeRectCallout">
            <a:avLst>
              <a:gd name="adj1" fmla="val -28824"/>
              <a:gd name="adj2" fmla="val 32203"/>
            </a:avLst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7</a:t>
            </a:r>
            <a:endParaRPr lang="en-US" sz="5400" dirty="0"/>
          </a:p>
        </p:txBody>
      </p:sp>
      <p:sp>
        <p:nvSpPr>
          <p:cNvPr id="7" name="Rectangular Callout 6"/>
          <p:cNvSpPr/>
          <p:nvPr/>
        </p:nvSpPr>
        <p:spPr>
          <a:xfrm>
            <a:off x="3020291" y="379882"/>
            <a:ext cx="1736928" cy="1083212"/>
          </a:xfrm>
          <a:prstGeom prst="wedgeRectCallout">
            <a:avLst>
              <a:gd name="adj1" fmla="val 19068"/>
              <a:gd name="adj2" fmla="val 4150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5</a:t>
            </a:r>
            <a:endParaRPr lang="en-US" sz="6000" dirty="0"/>
          </a:p>
        </p:txBody>
      </p:sp>
      <p:sp>
        <p:nvSpPr>
          <p:cNvPr id="8" name="Rectangular Callout 7"/>
          <p:cNvSpPr/>
          <p:nvPr/>
        </p:nvSpPr>
        <p:spPr>
          <a:xfrm>
            <a:off x="448994" y="403238"/>
            <a:ext cx="1589650" cy="1083212"/>
          </a:xfrm>
          <a:prstGeom prst="wedgeRectCallout">
            <a:avLst>
              <a:gd name="adj1" fmla="val 36795"/>
              <a:gd name="adj2" fmla="val -1524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9" name="Rectangular Callout 8"/>
          <p:cNvSpPr/>
          <p:nvPr/>
        </p:nvSpPr>
        <p:spPr>
          <a:xfrm>
            <a:off x="452511" y="2602523"/>
            <a:ext cx="1291871" cy="1659988"/>
          </a:xfrm>
          <a:prstGeom prst="wedgeRectCallout">
            <a:avLst>
              <a:gd name="adj1" fmla="val 43763"/>
              <a:gd name="adj2" fmla="val -18190"/>
            </a:avLst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1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448994" y="5256699"/>
            <a:ext cx="1589650" cy="1083212"/>
          </a:xfrm>
          <a:prstGeom prst="wedgeRectCallout">
            <a:avLst>
              <a:gd name="adj1" fmla="val 21038"/>
              <a:gd name="adj2" fmla="val -39458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2</a:t>
            </a:r>
            <a:endParaRPr lang="en-US" sz="5400" dirty="0"/>
          </a:p>
        </p:txBody>
      </p:sp>
      <p:sp>
        <p:nvSpPr>
          <p:cNvPr id="11" name="Rectangular Callout 10"/>
          <p:cNvSpPr/>
          <p:nvPr/>
        </p:nvSpPr>
        <p:spPr>
          <a:xfrm>
            <a:off x="2693546" y="5256699"/>
            <a:ext cx="1589650" cy="1083212"/>
          </a:xfrm>
          <a:prstGeom prst="wedgeRectCallout">
            <a:avLst>
              <a:gd name="adj1" fmla="val 8609"/>
              <a:gd name="adj2" fmla="val -35076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4</a:t>
            </a:r>
            <a:endParaRPr lang="en-US" sz="6000" dirty="0"/>
          </a:p>
        </p:txBody>
      </p:sp>
      <p:sp>
        <p:nvSpPr>
          <p:cNvPr id="12" name="Rectangular Callout 11"/>
          <p:cNvSpPr/>
          <p:nvPr/>
        </p:nvSpPr>
        <p:spPr>
          <a:xfrm>
            <a:off x="5232597" y="5242577"/>
            <a:ext cx="1589650" cy="1083212"/>
          </a:xfrm>
          <a:prstGeom prst="wedgeRectCallout">
            <a:avLst>
              <a:gd name="adj1" fmla="val 23732"/>
              <a:gd name="adj2" fmla="val -4571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6</a:t>
            </a:r>
            <a:endParaRPr lang="en-US" sz="6600" dirty="0"/>
          </a:p>
        </p:txBody>
      </p:sp>
      <p:sp>
        <p:nvSpPr>
          <p:cNvPr id="13" name="Rectangular Callout 12"/>
          <p:cNvSpPr/>
          <p:nvPr/>
        </p:nvSpPr>
        <p:spPr>
          <a:xfrm>
            <a:off x="7635240" y="5242577"/>
            <a:ext cx="1589650" cy="1083212"/>
          </a:xfrm>
          <a:prstGeom prst="wedgeRectCallout">
            <a:avLst>
              <a:gd name="adj1" fmla="val -16130"/>
              <a:gd name="adj2" fmla="val -1582"/>
            </a:avLst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8</a:t>
            </a:r>
            <a:endParaRPr lang="en-US" sz="6000" dirty="0"/>
          </a:p>
        </p:txBody>
      </p:sp>
      <p:sp>
        <p:nvSpPr>
          <p:cNvPr id="14" name="Rectangular Callout 13"/>
          <p:cNvSpPr/>
          <p:nvPr/>
        </p:nvSpPr>
        <p:spPr>
          <a:xfrm>
            <a:off x="10030265" y="440824"/>
            <a:ext cx="1589650" cy="1083212"/>
          </a:xfrm>
          <a:prstGeom prst="wedgeRectCallout">
            <a:avLst>
              <a:gd name="adj1" fmla="val -15960"/>
              <a:gd name="adj2" fmla="val 45753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9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10037883" y="5242577"/>
            <a:ext cx="1589650" cy="1083212"/>
          </a:xfrm>
          <a:prstGeom prst="wedgeRectCallout">
            <a:avLst>
              <a:gd name="adj1" fmla="val -11494"/>
              <a:gd name="adj2" fmla="val -46978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B0F0"/>
                </a:solidFill>
              </a:rPr>
              <a:t>10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943970" y="3423280"/>
            <a:ext cx="696352" cy="113506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215531" y="3423280"/>
            <a:ext cx="767867" cy="113506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568417" y="3423280"/>
            <a:ext cx="647115" cy="1135066"/>
          </a:xfrm>
          <a:prstGeom prst="ellips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95513" y="3423280"/>
            <a:ext cx="661183" cy="113506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57780" y="3423280"/>
            <a:ext cx="637734" cy="113506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430124" y="3423281"/>
            <a:ext cx="610753" cy="1135067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648200" y="3423281"/>
            <a:ext cx="672904" cy="1135068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16292" y="3423281"/>
            <a:ext cx="701068" cy="113506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308237" y="3423281"/>
            <a:ext cx="633037" cy="1135069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595484" y="3423281"/>
            <a:ext cx="637735" cy="113507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018713" y="3423281"/>
            <a:ext cx="576772" cy="113507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5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4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800" y="3196812"/>
            <a:ext cx="5135987" cy="30351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04" y="531408"/>
            <a:ext cx="5290792" cy="30055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ular Callout 4"/>
          <p:cNvSpPr/>
          <p:nvPr/>
        </p:nvSpPr>
        <p:spPr>
          <a:xfrm>
            <a:off x="589504" y="4068378"/>
            <a:ext cx="4323690" cy="2163610"/>
          </a:xfrm>
          <a:prstGeom prst="wedgeRectCallout">
            <a:avLst>
              <a:gd name="adj1" fmla="val 80330"/>
              <a:gd name="adj2" fmla="val -3474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The mosque was used for prayers, and also as a </a:t>
            </a:r>
            <a:r>
              <a:rPr lang="en-US" sz="3600" dirty="0" smtClean="0"/>
              <a:t>madrasah </a:t>
            </a:r>
            <a:r>
              <a:rPr lang="en-US" sz="3600" dirty="0"/>
              <a:t>and assembly hall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6" name="Rectangular Callout 5"/>
          <p:cNvSpPr/>
          <p:nvPr/>
        </p:nvSpPr>
        <p:spPr>
          <a:xfrm>
            <a:off x="7118252" y="573206"/>
            <a:ext cx="4414106" cy="1687284"/>
          </a:xfrm>
          <a:prstGeom prst="wedgeRectCallout">
            <a:avLst>
              <a:gd name="adj1" fmla="val -73627"/>
              <a:gd name="adj2" fmla="val 2695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/>
              <a:t>It is used artist pattern and terracotta.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137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4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326" y="2115404"/>
            <a:ext cx="10522424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7200" b="1" dirty="0" smtClean="0">
                <a:ln>
                  <a:solidFill>
                    <a:srgbClr val="00B0F0"/>
                  </a:solidFill>
                </a:ln>
              </a:rPr>
              <a:t>Describe the shat gumbos mosque. (In group)</a:t>
            </a:r>
            <a:endParaRPr lang="en-US" sz="7200" b="1" dirty="0">
              <a:ln>
                <a:solidFill>
                  <a:srgbClr val="00B0F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625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76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67" y="2466166"/>
            <a:ext cx="2832354" cy="2767084"/>
          </a:xfrm>
          <a:prstGeom prst="ellipse">
            <a:avLst/>
          </a:prstGeom>
          <a:solidFill>
            <a:schemeClr val="accent2"/>
          </a:solidFill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632721" y="1556772"/>
            <a:ext cx="743189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Md. Abdul </a:t>
            </a:r>
            <a:r>
              <a:rPr lang="en-US" sz="4000" dirty="0" err="1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Jalil</a:t>
            </a:r>
            <a:r>
              <a:rPr lang="en-US" sz="4000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 (B Ed 1</a:t>
            </a:r>
            <a:r>
              <a:rPr lang="en-US" sz="4000" baseline="30000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4000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</a:t>
            </a:r>
            <a:r>
              <a:rPr lang="en-US" sz="3200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Headmaster</a:t>
            </a:r>
            <a:endParaRPr lang="en-US" sz="32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Mohishbathan</a:t>
            </a:r>
            <a:r>
              <a:rPr lang="en-US" sz="3200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Adarsha</a:t>
            </a:r>
            <a:r>
              <a:rPr lang="en-US" sz="3200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Girl’s </a:t>
            </a:r>
            <a:r>
              <a:rPr lang="en-US" sz="3200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High School</a:t>
            </a:r>
          </a:p>
          <a:p>
            <a:r>
              <a:rPr lang="en-US" sz="3200" dirty="0" err="1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Rajpara</a:t>
            </a:r>
            <a:r>
              <a:rPr lang="en-US" sz="3200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dirty="0" err="1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endParaRPr lang="en-US" sz="32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Resource Teacher (English) </a:t>
            </a:r>
            <a:r>
              <a:rPr lang="en-US" sz="2800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(SEQAEP)</a:t>
            </a:r>
          </a:p>
          <a:p>
            <a:r>
              <a:rPr lang="en-US" sz="3200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Master Trainer </a:t>
            </a:r>
            <a:r>
              <a:rPr lang="en-US" sz="2800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(English) (TQI &amp; BRAC)</a:t>
            </a:r>
          </a:p>
          <a:p>
            <a:r>
              <a:rPr lang="en-US" sz="32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en-US" sz="3200" dirty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jalilrajshahi@gmail.com</a:t>
            </a:r>
          </a:p>
          <a:p>
            <a:r>
              <a:rPr lang="en-US" sz="32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Skype</a:t>
            </a:r>
            <a:r>
              <a:rPr lang="en-US" sz="3200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abdul.jalil433</a:t>
            </a:r>
          </a:p>
          <a:p>
            <a:r>
              <a:rPr lang="en-US" sz="2800" b="1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Blog</a:t>
            </a:r>
            <a:r>
              <a:rPr lang="en-US" sz="2800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englishforsecondaryinfo.blogspot.com</a:t>
            </a:r>
            <a:endParaRPr lang="en-US" sz="2800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8847" y="333584"/>
            <a:ext cx="5099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>
                  <a:solidFill>
                    <a:schemeClr val="bg2">
                      <a:lumMod val="90000"/>
                    </a:schemeClr>
                  </a:solidFill>
                </a:ln>
                <a:solidFill>
                  <a:schemeClr val="bg2"/>
                </a:solidFill>
                <a:latin typeface="ArhialkhanGMJ" panose="00000400000000000000" pitchFamily="2" charset="0"/>
                <a:cs typeface="ArhialkhanGMJ" panose="00000400000000000000" pitchFamily="2" charset="0"/>
              </a:rPr>
              <a:t>Teachers Identity</a:t>
            </a:r>
          </a:p>
        </p:txBody>
      </p:sp>
    </p:spTree>
    <p:extLst>
      <p:ext uri="{BB962C8B-B14F-4D97-AF65-F5344CB8AC3E}">
        <p14:creationId xmlns:p14="http://schemas.microsoft.com/office/powerpoint/2010/main" val="10406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771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wn Ribbon 2"/>
          <p:cNvSpPr/>
          <p:nvPr/>
        </p:nvSpPr>
        <p:spPr>
          <a:xfrm>
            <a:off x="3593250" y="-2832"/>
            <a:ext cx="4800600" cy="914400"/>
          </a:xfrm>
          <a:prstGeom prst="ribbon">
            <a:avLst>
              <a:gd name="adj1" fmla="val 29711"/>
              <a:gd name="adj2" fmla="val 50000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662" y="829838"/>
            <a:ext cx="984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01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chowchilla in the shat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Gombuj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Mosque?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156" y="1391953"/>
            <a:ext cx="3385516" cy="533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630558"/>
            <a:ext cx="3390072" cy="49695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1940" y="1911528"/>
            <a:ext cx="302895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again</a:t>
            </a:r>
          </a:p>
        </p:txBody>
      </p:sp>
      <p:sp>
        <p:nvSpPr>
          <p:cNvPr id="8" name="Rectangle 7"/>
          <p:cNvSpPr/>
          <p:nvPr/>
        </p:nvSpPr>
        <p:spPr>
          <a:xfrm>
            <a:off x="3844354" y="1931723"/>
            <a:ext cx="28575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again</a:t>
            </a:r>
          </a:p>
        </p:txBody>
      </p:sp>
      <p:sp>
        <p:nvSpPr>
          <p:cNvPr id="9" name="Rectangle 8"/>
          <p:cNvSpPr/>
          <p:nvPr/>
        </p:nvSpPr>
        <p:spPr>
          <a:xfrm>
            <a:off x="7538113" y="1456910"/>
            <a:ext cx="3390072" cy="48834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38113" y="2641458"/>
            <a:ext cx="3390072" cy="47515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09005" y="1846793"/>
            <a:ext cx="285667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again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75320" y="1952518"/>
            <a:ext cx="2743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8663" y="3313143"/>
            <a:ext cx="10919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benefit of a journey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4519666"/>
            <a:ext cx="3390072" cy="53357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money 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38112" y="4334403"/>
            <a:ext cx="3390073" cy="524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 body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75884" y="5473176"/>
            <a:ext cx="3381996" cy="8088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Refresh mind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5733282"/>
            <a:ext cx="3390072" cy="54870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with friend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82520" y="4929788"/>
            <a:ext cx="3352800" cy="779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Try again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44354" y="4897487"/>
            <a:ext cx="3474968" cy="722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Try again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93250" y="4953810"/>
            <a:ext cx="3474968" cy="609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01940" y="5010282"/>
            <a:ext cx="3474968" cy="496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Try again</a:t>
            </a:r>
          </a:p>
        </p:txBody>
      </p:sp>
    </p:spTree>
    <p:extLst>
      <p:ext uri="{BB962C8B-B14F-4D97-AF65-F5344CB8AC3E}">
        <p14:creationId xmlns:p14="http://schemas.microsoft.com/office/powerpoint/2010/main" val="127450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18" y="190916"/>
            <a:ext cx="10629364" cy="6476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 rot="18877321">
            <a:off x="-283336" y="23490"/>
            <a:ext cx="347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Home</a:t>
            </a:r>
            <a:endParaRPr lang="en-US" sz="8800" dirty="0"/>
          </a:p>
        </p:txBody>
      </p:sp>
      <p:sp>
        <p:nvSpPr>
          <p:cNvPr id="4" name="TextBox 3"/>
          <p:cNvSpPr txBox="1"/>
          <p:nvPr/>
        </p:nvSpPr>
        <p:spPr>
          <a:xfrm rot="2684889">
            <a:off x="9839460" y="474252"/>
            <a:ext cx="26616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Work</a:t>
            </a:r>
            <a:endParaRPr lang="en-US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2454878" y="6273225"/>
            <a:ext cx="7282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 composition on A Train Journey.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83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9" y="233568"/>
            <a:ext cx="11573301" cy="63196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08" y="1311481"/>
            <a:ext cx="4276508" cy="1297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88" y="4532520"/>
            <a:ext cx="2211748" cy="221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9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091916" cy="6858000"/>
          </a:xfrm>
          <a:prstGeom prst="frame">
            <a:avLst>
              <a:gd name="adj1" fmla="val 454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6" r="18638"/>
          <a:stretch/>
        </p:blipFill>
        <p:spPr>
          <a:xfrm>
            <a:off x="7601802" y="965579"/>
            <a:ext cx="3589361" cy="48446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7" t="7870" r="18830" b="7751"/>
          <a:stretch/>
        </p:blipFill>
        <p:spPr>
          <a:xfrm>
            <a:off x="614149" y="965579"/>
            <a:ext cx="6373504" cy="49268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7765576" y="2844225"/>
            <a:ext cx="3548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: 45 minutes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2036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189" y="2888435"/>
            <a:ext cx="10122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us observe some images</a:t>
            </a:r>
            <a:r>
              <a:rPr lang="en-US" sz="4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47601" y="1609859"/>
            <a:ext cx="4439993" cy="412124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4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156" y="4175673"/>
            <a:ext cx="1118838" cy="2318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811" y="4494153"/>
            <a:ext cx="1376756" cy="2100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8288" y="5439040"/>
            <a:ext cx="3621705" cy="1287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331566" y="5424524"/>
            <a:ext cx="3621705" cy="1287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68655" y="5439040"/>
            <a:ext cx="3621705" cy="1287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250233" y="5439040"/>
            <a:ext cx="3621705" cy="128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7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9.24855E-7 L 1.39635 -0.01156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809" y="-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4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892" y="537102"/>
            <a:ext cx="4143932" cy="2647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00" y="496158"/>
            <a:ext cx="4143932" cy="2647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00" y="3629310"/>
            <a:ext cx="4143932" cy="2647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892" y="3626040"/>
            <a:ext cx="4143932" cy="2653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22125" y="400622"/>
            <a:ext cx="275576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What do you see in the picture?</a:t>
            </a:r>
          </a:p>
          <a:p>
            <a:endParaRPr lang="en-US" sz="3200" dirty="0" smtClean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a:endParaRPr>
          </a:p>
          <a:p>
            <a:r>
              <a:rPr lang="en-US" sz="3600" b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Did you visit any historical place?</a:t>
            </a:r>
          </a:p>
          <a:p>
            <a:endParaRPr lang="en-US" sz="3200" dirty="0" smtClean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a:endParaRPr>
          </a:p>
          <a:p>
            <a:r>
              <a:rPr lang="en-US" sz="3200" b="1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How did you go there?</a:t>
            </a:r>
          </a:p>
        </p:txBody>
      </p:sp>
    </p:spTree>
    <p:extLst>
      <p:ext uri="{BB962C8B-B14F-4D97-AF65-F5344CB8AC3E}">
        <p14:creationId xmlns:p14="http://schemas.microsoft.com/office/powerpoint/2010/main" val="112265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4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4" y="300252"/>
            <a:ext cx="11627893" cy="62779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500" y="2487978"/>
            <a:ext cx="696035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7200" b="1" dirty="0" smtClean="0">
                <a:ln w="38100">
                  <a:solidFill>
                    <a:srgbClr val="7030A0"/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Journey by Train</a:t>
            </a:r>
            <a:endParaRPr lang="en-US" sz="7200" b="1" dirty="0">
              <a:ln w="38100">
                <a:solidFill>
                  <a:srgbClr val="7030A0"/>
                </a:solidFill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565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4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2572" y="1406138"/>
            <a:ext cx="10031105" cy="36933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3800" b="1" spc="50" dirty="0" smtClean="0">
                <a:ln w="38100">
                  <a:solidFill>
                    <a:srgbClr val="FF0000"/>
                  </a:solidFill>
                </a:ln>
                <a:solidFill>
                  <a:schemeClr val="bg2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Composition</a:t>
            </a:r>
          </a:p>
          <a:p>
            <a:pPr algn="ctr"/>
            <a:r>
              <a:rPr lang="en-US" sz="9600" b="1" spc="50" dirty="0" smtClean="0">
                <a:ln w="38100">
                  <a:solidFill>
                    <a:srgbClr val="FF0000"/>
                  </a:solidFill>
                </a:ln>
                <a:solidFill>
                  <a:schemeClr val="bg2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A Journey By train.</a:t>
            </a:r>
            <a:endParaRPr lang="en-US" sz="9600" b="1" spc="50" dirty="0">
              <a:ln w="38100">
                <a:solidFill>
                  <a:srgbClr val="FF0000"/>
                </a:solidFill>
              </a:ln>
              <a:solidFill>
                <a:schemeClr val="bg2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0315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60932" y="250857"/>
            <a:ext cx="5013101" cy="87870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Objects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457200" y="914401"/>
            <a:ext cx="11020566" cy="1437896"/>
          </a:xfrm>
          <a:prstGeom prst="horizontalScroll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B050"/>
                </a:solidFill>
              </a:rPr>
              <a:t>By the end of the lesson </a:t>
            </a:r>
            <a:r>
              <a:rPr lang="en-US" sz="4400" dirty="0" err="1">
                <a:solidFill>
                  <a:srgbClr val="00B050"/>
                </a:solidFill>
              </a:rPr>
              <a:t>ss</a:t>
            </a:r>
            <a:r>
              <a:rPr lang="en-US" sz="4400" dirty="0">
                <a:solidFill>
                  <a:srgbClr val="00B050"/>
                </a:solidFill>
              </a:rPr>
              <a:t> will be able to</a:t>
            </a:r>
          </a:p>
        </p:txBody>
      </p:sp>
      <p:sp>
        <p:nvSpPr>
          <p:cNvPr id="5" name="Rectangle 4"/>
          <p:cNvSpPr/>
          <p:nvPr/>
        </p:nvSpPr>
        <p:spPr>
          <a:xfrm>
            <a:off x="1391875" y="2697962"/>
            <a:ext cx="10085891" cy="7337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300" dirty="0">
                <a:solidFill>
                  <a:schemeClr val="tx1"/>
                </a:solidFill>
              </a:rPr>
              <a:t>Tell the necessary things for a journey.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8520" y="3860206"/>
            <a:ext cx="10129246" cy="7011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300" dirty="0" smtClean="0">
                <a:solidFill>
                  <a:schemeClr val="tx1"/>
                </a:solidFill>
              </a:rPr>
              <a:t>Describe the way of our country.</a:t>
            </a:r>
            <a:endParaRPr lang="en-US" sz="33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1875" y="4995738"/>
            <a:ext cx="10085891" cy="74798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300" dirty="0" smtClean="0">
                <a:solidFill>
                  <a:schemeClr val="tx1"/>
                </a:solidFill>
              </a:rPr>
              <a:t>Describe a historical place.</a:t>
            </a:r>
            <a:endParaRPr lang="en-US" sz="33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97962"/>
            <a:ext cx="748048" cy="755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2" y="3798902"/>
            <a:ext cx="757176" cy="7624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65" y="4907064"/>
            <a:ext cx="864190" cy="836656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11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4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11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2949" y="68239"/>
            <a:ext cx="768369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Preparation for the journey.</a:t>
            </a:r>
            <a:endParaRPr lang="en-US" sz="4800" b="1" dirty="0">
              <a:ln w="9525">
                <a:solidFill>
                  <a:srgbClr val="FF0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85559585"/>
              </p:ext>
            </p:extLst>
          </p:nvPr>
        </p:nvGraphicFramePr>
        <p:xfrm>
          <a:off x="407915" y="885307"/>
          <a:ext cx="11329160" cy="5692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992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3EAB78-2318-4314-80F3-CE6D33D2B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5F3EAB78-2318-4314-80F3-CE6D33D2B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5F3EAB78-2318-4314-80F3-CE6D33D2B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882BD7-C5A0-44BB-904C-EE8FB8C7F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20882BD7-C5A0-44BB-904C-EE8FB8C7F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20882BD7-C5A0-44BB-904C-EE8FB8C7F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082134-14EF-4FD0-8EB3-A32BEBEF3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B5082134-14EF-4FD0-8EB3-A32BEBEF3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B5082134-14EF-4FD0-8EB3-A32BEBEF3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6A4022-4559-4D6E-99ED-387B26695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316A4022-4559-4D6E-99ED-387B26695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316A4022-4559-4D6E-99ED-387B26695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702459-B7AB-46E7-A4D9-2479FCCB9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D2702459-B7AB-46E7-A4D9-2479FCCB9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D2702459-B7AB-46E7-A4D9-2479FCCB9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9E5F9-14AE-4969-A295-CE008FC78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6639E5F9-14AE-4969-A295-CE008FC78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6639E5F9-14AE-4969-A295-CE008FC78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E29283-CD41-4C74-A629-DC3A3F9BF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92E29283-CD41-4C74-A629-DC3A3F9BF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92E29283-CD41-4C74-A629-DC3A3F9BF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4519E0-FCF6-4E31-BF7C-0E0467055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504519E0-FCF6-4E31-BF7C-0E0467055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04519E0-FCF6-4E31-BF7C-0E0467055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A0AAB7-73A0-42AB-A559-CC0AB1A41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E0A0AAB7-73A0-42AB-A559-CC0AB1A41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E0A0AAB7-73A0-42AB-A559-CC0AB1A41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10177A-EDC7-4C99-BA43-6A1BDC1C3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C010177A-EDC7-4C99-BA43-6A1BDC1C3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C010177A-EDC7-4C99-BA43-6A1BDC1C3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9D096A-1E9B-484A-8299-4F28FC50D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619D096A-1E9B-484A-8299-4F28FC50D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619D096A-1E9B-484A-8299-4F28FC50D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F602F1-D287-4846-BEF3-EE6ECBDB6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20F602F1-D287-4846-BEF3-EE6ECBDB6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20F602F1-D287-4846-BEF3-EE6ECBDB6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24411D-CC31-4EEB-B059-FDF81EE12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DB24411D-CC31-4EEB-B059-FDF81EE12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DB24411D-CC31-4EEB-B059-FDF81EE12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2D6B0C-7AB4-4C74-B306-0D67ABCC6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FC2D6B0C-7AB4-4C74-B306-0D67ABCC6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FC2D6B0C-7AB4-4C74-B306-0D67ABCC6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792EA1-8C41-472D-BBD4-3D72FAC94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03792EA1-8C41-472D-BBD4-3D72FAC94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03792EA1-8C41-472D-BBD4-3D72FAC94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410</Words>
  <Application>Microsoft Office PowerPoint</Application>
  <PresentationFormat>Widescreen</PresentationFormat>
  <Paragraphs>92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Andalus</vt:lpstr>
      <vt:lpstr>ArhialkhanGMJ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34</cp:revision>
  <dcterms:created xsi:type="dcterms:W3CDTF">2017-06-20T10:16:33Z</dcterms:created>
  <dcterms:modified xsi:type="dcterms:W3CDTF">2017-07-01T06:00:10Z</dcterms:modified>
</cp:coreProperties>
</file>